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4630400" cy="8229600"/>
  <p:notesSz cx="8229600" cy="14630400"/>
  <p:embeddedFontLst>
    <p:embeddedFont>
      <p:font typeface="Tahoma" pitchFamily="34" charset="0"/>
      <p:regular r:id="rId10"/>
      <p:bold r:id="rId11"/>
    </p:embeddedFont>
    <p:embeddedFont>
      <p:font typeface="Nunito Semi Bold" charset="-52"/>
      <p:regular r:id="rId12"/>
    </p:embeddedFont>
    <p:embeddedFont>
      <p:font typeface="Calibri" pitchFamily="34" charset="0"/>
      <p:regular r:id="rId13"/>
      <p:bold r:id="rId14"/>
      <p:italic r:id="rId15"/>
      <p:boldItalic r:id="rId16"/>
    </p:embeddedFont>
    <p:embeddedFont>
      <p:font typeface="PT Sans" pitchFamily="34" charset="-52"/>
      <p:regular r:id="rId17"/>
      <p:bold r:id="rId18"/>
      <p:italic r:id="rId19"/>
      <p:bold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F"/>
    <a:srgbClr val="F3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-1806" y="-1110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D8E13-99EA-46F7-B74F-15D1CE6456AF}" type="datetimeFigureOut">
              <a:rPr lang="ru-RU" smtClean="0"/>
              <a:t>04.02.2025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5C9D3-E9ED-47F2-B627-54FA9ADB6A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4936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4776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Проект «PHP-killer»</a:t>
            </a:r>
            <a:endParaRPr lang="en-US" sz="4400" b="1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7724" y="4535178"/>
            <a:ext cx="3408305" cy="3770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Блинов Вадим, </a:t>
            </a:r>
            <a:r>
              <a:rPr lang="ru-RU" sz="1850" dirty="0" err="1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Зябрин</a:t>
            </a:r>
            <a:r>
              <a:rPr lang="ru-RU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Максим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7722" y="4133396"/>
            <a:ext cx="65328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dirty="0" err="1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Интерактивная</a:t>
            </a:r>
            <a:r>
              <a:rPr lang="en-US" dirty="0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dirty="0" err="1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игра</a:t>
            </a:r>
            <a:r>
              <a:rPr lang="en-US" dirty="0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dirty="0" err="1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для</a:t>
            </a:r>
            <a:r>
              <a:rPr lang="en-US" dirty="0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dirty="0" err="1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поиска</a:t>
            </a:r>
            <a:r>
              <a:rPr lang="en-US" dirty="0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и </a:t>
            </a:r>
            <a:r>
              <a:rPr lang="en-US" dirty="0" err="1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уничтожения</a:t>
            </a:r>
            <a:r>
              <a:rPr lang="en-US" dirty="0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PHP </a:t>
            </a:r>
            <a:r>
              <a:rPr lang="ru-RU" dirty="0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слоников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86583"/>
            <a:ext cx="619708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Что такое «PHP-killer»?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12829309" y="7723909"/>
            <a:ext cx="1801091" cy="505691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1149927" y="3969327"/>
            <a:ext cx="1055023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Проект «PHP-</a:t>
            </a:r>
            <a:r>
              <a:rPr lang="ru-RU" sz="1850" dirty="0" err="1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killer</a:t>
            </a:r>
            <a:r>
              <a:rPr lang="ru-RU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» — это динамичная игра, где игроку предстоит сражаться с врагами, представленными в виде слоников PHP. Игра сочетает в себе элементы поиска и стратегии предлагая прохождение уровней в 3D-формате. Проект демонстрирует использование современных библиотек и технологий для создания увлекательного игрового процесса.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22124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dirty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Как играть?</a:t>
            </a: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5284232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61219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Клавиатура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7724" y="6617494"/>
            <a:ext cx="629793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W, A, S, D — движение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4627" y="5284232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94627" y="61219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Мышь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494627" y="6617494"/>
            <a:ext cx="629804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Повороты и направление взгляда, левая кнопка — стрельба</a:t>
            </a:r>
            <a:endParaRPr lang="en-US" sz="185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12829309" y="7723909"/>
            <a:ext cx="1801091" cy="505691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060734"/>
            <a:ext cx="738425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Библиотеки и инструменты</a:t>
            </a:r>
          </a:p>
        </p:txBody>
      </p:sp>
      <p:sp>
        <p:nvSpPr>
          <p:cNvPr id="4" name="Shape 1"/>
          <p:cNvSpPr/>
          <p:nvPr/>
        </p:nvSpPr>
        <p:spPr>
          <a:xfrm>
            <a:off x="6324124" y="3123724"/>
            <a:ext cx="3614618" cy="1402913"/>
          </a:xfrm>
          <a:prstGeom prst="roundRect">
            <a:avLst>
              <a:gd name="adj" fmla="val 2559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86299" y="33858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Pygame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86299" y="3881438"/>
            <a:ext cx="30902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Графика и геймплей.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123724"/>
            <a:ext cx="3614618" cy="1402913"/>
          </a:xfrm>
          <a:prstGeom prst="roundRect">
            <a:avLst>
              <a:gd name="adj" fmla="val 2559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40233" y="33858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Pandas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40233" y="3881438"/>
            <a:ext cx="30902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Таблица лидеров.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4765953"/>
            <a:ext cx="7468553" cy="1402913"/>
          </a:xfrm>
          <a:prstGeom prst="roundRect">
            <a:avLst>
              <a:gd name="adj" fmla="val 2559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86299" y="5028128"/>
            <a:ext cx="401085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Math, time, random, collections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86299" y="5523667"/>
            <a:ext cx="69442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Вспомогательные функции.</a:t>
            </a:r>
            <a:endParaRPr lang="en-US" sz="18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829309" y="7723909"/>
            <a:ext cx="1801091" cy="505691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4973" y="346731"/>
            <a:ext cx="877419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 err="1" smtClean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Скриншоты</a:t>
            </a:r>
            <a:r>
              <a:rPr lang="ru-RU" sz="4400" b="1" dirty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400" b="1" dirty="0" err="1" smtClean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геймплея</a:t>
            </a:r>
            <a:endParaRPr lang="en-US" sz="4400" b="1" dirty="0">
              <a:solidFill>
                <a:srgbClr val="00002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2829309" y="7723909"/>
            <a:ext cx="1801091" cy="505691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423" y="4785878"/>
            <a:ext cx="4885747" cy="2655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2116" y="1692238"/>
            <a:ext cx="4595496" cy="3114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8887" y="4785878"/>
            <a:ext cx="4856814" cy="319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1020" y="1901514"/>
            <a:ext cx="4907359" cy="2905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67909"/>
            <a:ext cx="723054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4400" b="1" dirty="0" smtClean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Планы </a:t>
            </a:r>
            <a:r>
              <a:rPr lang="en-US" sz="4400" b="1" dirty="0" err="1" smtClean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на</a:t>
            </a:r>
            <a:r>
              <a:rPr lang="en-US" sz="4400" b="1" dirty="0" smtClean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400" b="1" dirty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будущее</a:t>
            </a:r>
          </a:p>
        </p:txBody>
      </p:sp>
      <p:sp>
        <p:nvSpPr>
          <p:cNvPr id="3" name="Shape 1"/>
          <p:cNvSpPr/>
          <p:nvPr/>
        </p:nvSpPr>
        <p:spPr>
          <a:xfrm>
            <a:off x="837724" y="2550676"/>
            <a:ext cx="2159079" cy="1357193"/>
          </a:xfrm>
          <a:prstGeom prst="roundRect">
            <a:avLst>
              <a:gd name="adj" fmla="val 2645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9899" y="2989898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3236119" y="2789992"/>
            <a:ext cx="26511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Основные функции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236119" y="3285530"/>
            <a:ext cx="586025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ru-RU" sz="1850" dirty="0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Улучшить алгоритмы рендеринга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3116461" y="3892629"/>
            <a:ext cx="10556558" cy="15240"/>
          </a:xfrm>
          <a:prstGeom prst="roundRect">
            <a:avLst>
              <a:gd name="adj" fmla="val 2356110"/>
            </a:avLst>
          </a:prstGeom>
          <a:solidFill>
            <a:srgbClr val="2D4DF2"/>
          </a:solidFill>
          <a:ln/>
        </p:spPr>
      </p:sp>
      <p:sp>
        <p:nvSpPr>
          <p:cNvPr id="8" name="Shape 6"/>
          <p:cNvSpPr/>
          <p:nvPr/>
        </p:nvSpPr>
        <p:spPr>
          <a:xfrm>
            <a:off x="837724" y="4027527"/>
            <a:ext cx="4318278" cy="1357193"/>
          </a:xfrm>
          <a:prstGeom prst="roundRect">
            <a:avLst>
              <a:gd name="adj" fmla="val 2645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99899" y="4466749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8"/>
          <p:cNvSpPr/>
          <p:nvPr/>
        </p:nvSpPr>
        <p:spPr>
          <a:xfrm>
            <a:off x="5395317" y="42668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Графика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95316" y="4762381"/>
            <a:ext cx="789811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Улучшение качества и </a:t>
            </a:r>
            <a:r>
              <a:rPr lang="en-US" sz="1850" dirty="0" err="1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детализации</a:t>
            </a:r>
            <a:r>
              <a:rPr lang="ru-RU" sz="1850" dirty="0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</a:t>
            </a:r>
            <a:r>
              <a:rPr lang="ru-RU" sz="1850" dirty="0" err="1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посик</a:t>
            </a:r>
            <a:r>
              <a:rPr lang="ru-RU" sz="1850" dirty="0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новых текстур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5275659" y="5369481"/>
            <a:ext cx="8397359" cy="15240"/>
          </a:xfrm>
          <a:prstGeom prst="roundRect">
            <a:avLst>
              <a:gd name="adj" fmla="val 2356110"/>
            </a:avLst>
          </a:prstGeom>
          <a:solidFill>
            <a:srgbClr val="018CE1"/>
          </a:solidFill>
          <a:ln/>
        </p:spPr>
      </p:sp>
      <p:sp>
        <p:nvSpPr>
          <p:cNvPr id="13" name="Shape 11"/>
          <p:cNvSpPr/>
          <p:nvPr/>
        </p:nvSpPr>
        <p:spPr>
          <a:xfrm>
            <a:off x="837724" y="5504378"/>
            <a:ext cx="6477476" cy="1357193"/>
          </a:xfrm>
          <a:prstGeom prst="roundRect">
            <a:avLst>
              <a:gd name="adj" fmla="val 2645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99899" y="5943600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3"/>
          <p:cNvSpPr/>
          <p:nvPr/>
        </p:nvSpPr>
        <p:spPr>
          <a:xfrm>
            <a:off x="7554516" y="57436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Новые уровни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54516" y="6239232"/>
            <a:ext cx="391644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Разработка </a:t>
            </a:r>
            <a:r>
              <a:rPr lang="en-US" sz="1850" dirty="0" err="1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новых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ru-RU" sz="1850" dirty="0" smtClean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уровней</a:t>
            </a:r>
            <a:endParaRPr lang="en-US" sz="185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12829309" y="7723909"/>
            <a:ext cx="1801091" cy="505691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524938" y="1904740"/>
            <a:ext cx="738425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6600" b="1" dirty="0" smtClean="0">
                <a:solidFill>
                  <a:srgbClr val="00002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Спасибо за внимание!</a:t>
            </a:r>
            <a:endParaRPr lang="en-US" sz="6600" b="1" dirty="0">
              <a:solidFill>
                <a:srgbClr val="00002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2829309" y="7723909"/>
            <a:ext cx="1801091" cy="505691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8" name="Picture 4" descr="C:\Programming\Python\Projects\PHP killer game\Data\Sprites\NPC\php_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50361">
            <a:off x="-1483102" y="-431043"/>
            <a:ext cx="3110346" cy="311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Programming\Python\Projects\PHP killer game\Data\Sprites\NPC\php_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17996" y="4141932"/>
            <a:ext cx="4087668" cy="4087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Programming\Python\Projects\PHP killer game\Data\Sprites\NPC\php_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3364" y="3169228"/>
            <a:ext cx="5361708" cy="5361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217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154</Words>
  <Application>Microsoft Office PowerPoint</Application>
  <PresentationFormat>Произвольный</PresentationFormat>
  <Paragraphs>36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Tahoma</vt:lpstr>
      <vt:lpstr>Nunito Semi Bold</vt:lpstr>
      <vt:lpstr>Calibri</vt:lpstr>
      <vt:lpstr>PT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4</cp:revision>
  <dcterms:created xsi:type="dcterms:W3CDTF">2025-02-03T17:08:37Z</dcterms:created>
  <dcterms:modified xsi:type="dcterms:W3CDTF">2025-02-04T10:22:13Z</dcterms:modified>
</cp:coreProperties>
</file>